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47E3D2C-51BB-4328-BB02-22AF6D387D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calmas águas do mar,</a:t>
            </a:r>
          </a:p>
          <a:p>
            <a:r>
              <a:rPr lang="pt-BR" dirty="0"/>
              <a:t>Os meus pecados deixarei, </a:t>
            </a:r>
          </a:p>
          <a:p>
            <a:r>
              <a:rPr lang="pt-BR" dirty="0"/>
              <a:t>Depois de ali os sepultar </a:t>
            </a:r>
          </a:p>
          <a:p>
            <a:r>
              <a:rPr lang="pt-BR" dirty="0"/>
              <a:t>Com o divino Rei. </a:t>
            </a:r>
          </a:p>
        </p:txBody>
      </p:sp>
    </p:spTree>
    <p:extLst>
      <p:ext uri="{BB962C8B-B14F-4D97-AF65-F5344CB8AC3E}">
        <p14:creationId xmlns:p14="http://schemas.microsoft.com/office/powerpoint/2010/main" val="332668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EEE870A-49AD-48CC-84EA-984100C7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Deixarei no mar</a:t>
            </a:r>
          </a:p>
          <a:p>
            <a:r>
              <a:rPr lang="pt-BR" dirty="0"/>
              <a:t>Minhas culpas, </a:t>
            </a:r>
          </a:p>
          <a:p>
            <a:r>
              <a:rPr lang="pt-BR" dirty="0"/>
              <a:t>deixarei, deixarei; </a:t>
            </a:r>
          </a:p>
          <a:p>
            <a:r>
              <a:rPr lang="pt-BR" dirty="0"/>
              <a:t>Sim, deixá-las-ei,</a:t>
            </a:r>
          </a:p>
          <a:p>
            <a:r>
              <a:rPr lang="pt-BR" dirty="0"/>
              <a:t>E no Céu irei morar. </a:t>
            </a:r>
          </a:p>
        </p:txBody>
      </p:sp>
    </p:spTree>
    <p:extLst>
      <p:ext uri="{BB962C8B-B14F-4D97-AF65-F5344CB8AC3E}">
        <p14:creationId xmlns:p14="http://schemas.microsoft.com/office/powerpoint/2010/main" val="2540925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580ACD0-02C9-4CED-B25D-41D2621B9D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Desejo agora consagrar </a:t>
            </a:r>
          </a:p>
          <a:p>
            <a:r>
              <a:rPr lang="pt-BR" dirty="0"/>
              <a:t>A minha vida ao Salvador, </a:t>
            </a:r>
          </a:p>
          <a:p>
            <a:r>
              <a:rPr lang="pt-BR" dirty="0"/>
              <a:t>Deixando todo o meu pesar </a:t>
            </a:r>
          </a:p>
          <a:p>
            <a:r>
              <a:rPr lang="pt-BR" dirty="0"/>
              <a:t>Aos pés do Redentor. </a:t>
            </a:r>
          </a:p>
        </p:txBody>
      </p:sp>
    </p:spTree>
    <p:extLst>
      <p:ext uri="{BB962C8B-B14F-4D97-AF65-F5344CB8AC3E}">
        <p14:creationId xmlns:p14="http://schemas.microsoft.com/office/powerpoint/2010/main" val="3885064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EEE870A-49AD-48CC-84EA-984100C7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Deixarei no mar</a:t>
            </a:r>
          </a:p>
          <a:p>
            <a:r>
              <a:rPr lang="pt-BR" dirty="0"/>
              <a:t>Minhas culpas, </a:t>
            </a:r>
          </a:p>
          <a:p>
            <a:r>
              <a:rPr lang="pt-BR" dirty="0"/>
              <a:t>deixarei, deixarei; </a:t>
            </a:r>
          </a:p>
          <a:p>
            <a:r>
              <a:rPr lang="pt-BR" dirty="0"/>
              <a:t>Sim, deixá-las-ei,</a:t>
            </a:r>
          </a:p>
          <a:p>
            <a:r>
              <a:rPr lang="pt-BR" dirty="0"/>
              <a:t>E no Céu irei morar. </a:t>
            </a:r>
          </a:p>
        </p:txBody>
      </p:sp>
    </p:spTree>
    <p:extLst>
      <p:ext uri="{BB962C8B-B14F-4D97-AF65-F5344CB8AC3E}">
        <p14:creationId xmlns:p14="http://schemas.microsoft.com/office/powerpoint/2010/main" val="284409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214DFB4-0072-4183-824A-4940E0334A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Depois de aqui os sepultar,</a:t>
            </a:r>
          </a:p>
          <a:p>
            <a:r>
              <a:rPr lang="pt-BR" dirty="0"/>
              <a:t>De novo, então, eu nascerei. </a:t>
            </a:r>
          </a:p>
          <a:p>
            <a:r>
              <a:rPr lang="pt-BR" dirty="0"/>
              <a:t>Assim, somente, irei morar </a:t>
            </a:r>
          </a:p>
          <a:p>
            <a:r>
              <a:rPr lang="pt-BR" dirty="0"/>
              <a:t>Com o divino Rei. </a:t>
            </a:r>
          </a:p>
        </p:txBody>
      </p:sp>
    </p:spTree>
    <p:extLst>
      <p:ext uri="{BB962C8B-B14F-4D97-AF65-F5344CB8AC3E}">
        <p14:creationId xmlns:p14="http://schemas.microsoft.com/office/powerpoint/2010/main" val="1177726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ÁGUAS BATISMAIS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486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EEE870A-49AD-48CC-84EA-984100C7FE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Deixarei no mar</a:t>
            </a:r>
          </a:p>
          <a:p>
            <a:r>
              <a:rPr lang="pt-BR"/>
              <a:t>Minhas culpas, </a:t>
            </a:r>
            <a:endParaRPr lang="pt-BR" dirty="0"/>
          </a:p>
          <a:p>
            <a:r>
              <a:rPr lang="pt-BR" dirty="0"/>
              <a:t>deixarei, deixarei; </a:t>
            </a:r>
          </a:p>
          <a:p>
            <a:r>
              <a:rPr lang="pt-BR" dirty="0"/>
              <a:t>Sim, deixá-las-ei,</a:t>
            </a:r>
          </a:p>
          <a:p>
            <a:r>
              <a:rPr lang="pt-BR" dirty="0"/>
              <a:t>E no Céu irei morar. </a:t>
            </a:r>
          </a:p>
        </p:txBody>
      </p:sp>
    </p:spTree>
    <p:extLst>
      <p:ext uri="{BB962C8B-B14F-4D97-AF65-F5344CB8AC3E}">
        <p14:creationId xmlns:p14="http://schemas.microsoft.com/office/powerpoint/2010/main" val="473053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104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AS ÁGUAS BATISMAIS</vt:lpstr>
      <vt:lpstr>AS ÁGUAS BATISMAIS</vt:lpstr>
      <vt:lpstr>AS ÁGUAS BATISMAIS</vt:lpstr>
      <vt:lpstr>AS ÁGUAS BATISMAIS</vt:lpstr>
      <vt:lpstr>AS ÁGUAS BATISMAIS</vt:lpstr>
      <vt:lpstr>AS ÁGUAS BATISMAIS</vt:lpstr>
      <vt:lpstr>AS ÁGUAS BATISMAIS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2019-06-12T23:09:09Z</dcterms:modified>
</cp:coreProperties>
</file>

<file path=docProps/thumbnail.jpeg>
</file>